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428ba3ea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428ba3ea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1428ba3ea8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1428ba3ea8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1428ba3ea8b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1428ba3ea8b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1428ba3ea8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1428ba3ea8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428ba3ea8b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428ba3ea8b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1428ba3ea8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1428ba3ea8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428ba3ea8b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428ba3ea8b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Relationship Id="rId4" Type="http://schemas.openxmlformats.org/officeDocument/2006/relationships/image" Target="../media/image2.jpg"/><Relationship Id="rId10" Type="http://schemas.openxmlformats.org/officeDocument/2006/relationships/image" Target="../media/image11.png"/><Relationship Id="rId9" Type="http://schemas.openxmlformats.org/officeDocument/2006/relationships/image" Target="../media/image4.jpg"/><Relationship Id="rId5" Type="http://schemas.openxmlformats.org/officeDocument/2006/relationships/image" Target="../media/image6.png"/><Relationship Id="rId6" Type="http://schemas.openxmlformats.org/officeDocument/2006/relationships/image" Target="../media/image3.jpg"/><Relationship Id="rId7" Type="http://schemas.openxmlformats.org/officeDocument/2006/relationships/image" Target="../media/image12.png"/><Relationship Id="rId8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Relationship Id="rId4" Type="http://schemas.openxmlformats.org/officeDocument/2006/relationships/image" Target="../media/image4.jpg"/><Relationship Id="rId5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Bridging the gap</a:t>
            </a:r>
            <a:endParaRPr b="1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digital remittance dApp 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75706"/>
            <a:ext cx="9144000" cy="31920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9525" y="658250"/>
            <a:ext cx="1143475" cy="1193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25275" y="616838"/>
            <a:ext cx="728100" cy="12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52400" y="683150"/>
            <a:ext cx="1143475" cy="11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8" name="Google Shape;68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94225" y="778638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9" name="Google Shape;69;p1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55650" y="2731227"/>
            <a:ext cx="1143475" cy="119329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7455650" y="683150"/>
            <a:ext cx="1143475" cy="11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576125" y="2571600"/>
            <a:ext cx="952500" cy="151251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1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794225" y="2756125"/>
            <a:ext cx="1143475" cy="1143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95750" y="2851625"/>
            <a:ext cx="952500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24175" y="2945878"/>
            <a:ext cx="1784824" cy="763997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4336525" y="4670325"/>
            <a:ext cx="4685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2"/>
                </a:solidFill>
              </a:rPr>
              <a:t>http://www.cgb.fr/20-quetzales-guatemala-2003-p-108-pr-neuf,b74_0393,a.html</a:t>
            </a:r>
            <a:endParaRPr sz="1000">
              <a:solidFill>
                <a:schemeClr val="dk2"/>
              </a:solidFill>
            </a:endParaRPr>
          </a:p>
        </p:txBody>
      </p:sp>
      <p:cxnSp>
        <p:nvCxnSpPr>
          <p:cNvPr id="76" name="Google Shape;76;p15"/>
          <p:cNvCxnSpPr>
            <a:stCxn id="65" idx="3"/>
            <a:endCxn id="67" idx="1"/>
          </p:cNvCxnSpPr>
          <p:nvPr/>
        </p:nvCxnSpPr>
        <p:spPr>
          <a:xfrm>
            <a:off x="1523000" y="1254900"/>
            <a:ext cx="72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7" name="Google Shape;77;p15"/>
          <p:cNvCxnSpPr>
            <a:stCxn id="67" idx="3"/>
            <a:endCxn id="66" idx="1"/>
          </p:cNvCxnSpPr>
          <p:nvPr/>
        </p:nvCxnSpPr>
        <p:spPr>
          <a:xfrm>
            <a:off x="3395875" y="1254888"/>
            <a:ext cx="7293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8" name="Google Shape;78;p15"/>
          <p:cNvCxnSpPr>
            <a:stCxn id="66" idx="3"/>
            <a:endCxn id="68" idx="1"/>
          </p:cNvCxnSpPr>
          <p:nvPr/>
        </p:nvCxnSpPr>
        <p:spPr>
          <a:xfrm>
            <a:off x="4853375" y="1254888"/>
            <a:ext cx="940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79" name="Google Shape;79;p15"/>
          <p:cNvCxnSpPr>
            <a:stCxn id="68" idx="3"/>
            <a:endCxn id="70" idx="1"/>
          </p:cNvCxnSpPr>
          <p:nvPr/>
        </p:nvCxnSpPr>
        <p:spPr>
          <a:xfrm>
            <a:off x="6746725" y="1254888"/>
            <a:ext cx="7089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0" name="Google Shape;80;p15"/>
          <p:cNvCxnSpPr>
            <a:stCxn id="70" idx="2"/>
            <a:endCxn id="69" idx="0"/>
          </p:cNvCxnSpPr>
          <p:nvPr/>
        </p:nvCxnSpPr>
        <p:spPr>
          <a:xfrm>
            <a:off x="8027388" y="1826625"/>
            <a:ext cx="0" cy="904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1" name="Google Shape;81;p15"/>
          <p:cNvCxnSpPr>
            <a:stCxn id="69" idx="1"/>
            <a:endCxn id="72" idx="3"/>
          </p:cNvCxnSpPr>
          <p:nvPr/>
        </p:nvCxnSpPr>
        <p:spPr>
          <a:xfrm rot="10800000">
            <a:off x="6937850" y="3327872"/>
            <a:ext cx="5178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2" name="Google Shape;82;p15"/>
          <p:cNvCxnSpPr>
            <a:stCxn id="72" idx="1"/>
            <a:endCxn id="73" idx="3"/>
          </p:cNvCxnSpPr>
          <p:nvPr/>
        </p:nvCxnSpPr>
        <p:spPr>
          <a:xfrm rot="10800000">
            <a:off x="5048125" y="3327863"/>
            <a:ext cx="7461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3" name="Google Shape;83;p15"/>
          <p:cNvCxnSpPr>
            <a:stCxn id="73" idx="1"/>
            <a:endCxn id="71" idx="3"/>
          </p:cNvCxnSpPr>
          <p:nvPr/>
        </p:nvCxnSpPr>
        <p:spPr>
          <a:xfrm rot="10800000">
            <a:off x="3528750" y="3327875"/>
            <a:ext cx="56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4" name="Google Shape;84;p15"/>
          <p:cNvCxnSpPr>
            <a:stCxn id="71" idx="1"/>
            <a:endCxn id="74" idx="3"/>
          </p:cNvCxnSpPr>
          <p:nvPr/>
        </p:nvCxnSpPr>
        <p:spPr>
          <a:xfrm rot="10800000">
            <a:off x="2009125" y="3327856"/>
            <a:ext cx="5670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5"/>
          <p:cNvSpPr txBox="1"/>
          <p:nvPr/>
        </p:nvSpPr>
        <p:spPr>
          <a:xfrm>
            <a:off x="404225" y="320600"/>
            <a:ext cx="111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Sender</a:t>
            </a:r>
            <a:endParaRPr/>
          </a:p>
        </p:txBody>
      </p:sp>
      <p:sp>
        <p:nvSpPr>
          <p:cNvPr id="86" name="Google Shape;86;p15"/>
          <p:cNvSpPr txBox="1"/>
          <p:nvPr/>
        </p:nvSpPr>
        <p:spPr>
          <a:xfrm>
            <a:off x="7480425" y="3924625"/>
            <a:ext cx="1118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Beneficiary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8100" y="2723349"/>
            <a:ext cx="2035400" cy="2124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327625" y="280575"/>
            <a:ext cx="2852000" cy="4528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430261">
            <a:off x="4388423" y="1246942"/>
            <a:ext cx="1157955" cy="495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782085">
            <a:off x="4026240" y="1864804"/>
            <a:ext cx="1091529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148375">
            <a:off x="5134890" y="1715002"/>
            <a:ext cx="1091526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498783">
            <a:off x="5635841" y="1994053"/>
            <a:ext cx="1091526" cy="467219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418743">
            <a:off x="5230041" y="784153"/>
            <a:ext cx="1091526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1517862">
            <a:off x="6320341" y="1329479"/>
            <a:ext cx="1091527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204462">
            <a:off x="6356016" y="518578"/>
            <a:ext cx="1091528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847671">
            <a:off x="4026241" y="460179"/>
            <a:ext cx="1091527" cy="4672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-1513376">
            <a:off x="6636490" y="2172328"/>
            <a:ext cx="1091529" cy="4672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" y="0"/>
            <a:ext cx="914398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accent6"/>
                </a:highlight>
              </a:rPr>
              <a:t>Challenges to adoption</a:t>
            </a:r>
            <a:endParaRPr b="1">
              <a:highlight>
                <a:schemeClr val="accent6"/>
              </a:highlight>
            </a:endParaRPr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45625" y="2725375"/>
            <a:ext cx="7586674" cy="1543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10950" y="445025"/>
            <a:ext cx="3201900" cy="218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Key objectives</a:t>
            </a:r>
            <a:endParaRPr b="1"/>
          </a:p>
        </p:txBody>
      </p:sp>
      <p:sp>
        <p:nvSpPr>
          <p:cNvPr id="124" name="Google Shape;12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Avoid exposing the</a:t>
            </a:r>
            <a:r>
              <a:rPr b="1" lang="en"/>
              <a:t> beneficiary </a:t>
            </a:r>
            <a:r>
              <a:rPr lang="en"/>
              <a:t>to technological complexity.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Provide the </a:t>
            </a:r>
            <a:r>
              <a:rPr b="1" lang="en"/>
              <a:t>beneficiary</a:t>
            </a:r>
            <a:r>
              <a:rPr lang="en"/>
              <a:t> with the value sent in their local currency (not worked out).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